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435" r:id="rId3"/>
    <p:sldId id="447" r:id="rId4"/>
    <p:sldId id="446" r:id="rId5"/>
    <p:sldId id="445" r:id="rId6"/>
    <p:sldId id="444" r:id="rId7"/>
    <p:sldId id="443" r:id="rId8"/>
    <p:sldId id="442" r:id="rId9"/>
    <p:sldId id="441" r:id="rId10"/>
    <p:sldId id="440" r:id="rId11"/>
    <p:sldId id="439" r:id="rId12"/>
    <p:sldId id="438" r:id="rId13"/>
    <p:sldId id="437" r:id="rId14"/>
    <p:sldId id="436" r:id="rId15"/>
    <p:sldId id="361" r:id="rId16"/>
    <p:sldId id="362" r:id="rId17"/>
    <p:sldId id="451" r:id="rId18"/>
    <p:sldId id="363" r:id="rId19"/>
    <p:sldId id="311" r:id="rId20"/>
    <p:sldId id="364" r:id="rId21"/>
    <p:sldId id="369" r:id="rId22"/>
    <p:sldId id="348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433" r:id="rId47"/>
    <p:sldId id="393" r:id="rId48"/>
    <p:sldId id="434" r:id="rId49"/>
    <p:sldId id="432" r:id="rId50"/>
    <p:sldId id="394" r:id="rId51"/>
    <p:sldId id="396" r:id="rId52"/>
    <p:sldId id="397" r:id="rId53"/>
    <p:sldId id="399" r:id="rId54"/>
    <p:sldId id="450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6" r:id="rId69"/>
    <p:sldId id="417" r:id="rId70"/>
    <p:sldId id="418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31" r:id="rId80"/>
    <p:sldId id="430" r:id="rId81"/>
    <p:sldId id="448" r:id="rId82"/>
    <p:sldId id="449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35"/>
            <p14:sldId id="447"/>
            <p14:sldId id="446"/>
            <p14:sldId id="445"/>
            <p14:sldId id="444"/>
            <p14:sldId id="443"/>
            <p14:sldId id="442"/>
            <p14:sldId id="441"/>
            <p14:sldId id="440"/>
            <p14:sldId id="439"/>
            <p14:sldId id="438"/>
            <p14:sldId id="437"/>
            <p14:sldId id="436"/>
            <p14:sldId id="361"/>
            <p14:sldId id="362"/>
            <p14:sldId id="451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981" autoAdjust="0"/>
  </p:normalViewPr>
  <p:slideViewPr>
    <p:cSldViewPr snapToGrid="0" snapToObjects="1">
      <p:cViewPr>
        <p:scale>
          <a:sx n="99" d="100"/>
          <a:sy n="99" d="100"/>
        </p:scale>
        <p:origin x="-1376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commentAuthors" Target="commentAuthors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0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My family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9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391699" y="810598"/>
            <a:ext cx="6580167" cy="166172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96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66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10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algn="ctr"/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32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16409" y="5365835"/>
            <a:ext cx="224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</a:t>
            </a:r>
            <a:r>
              <a:rPr lang="en-US" sz="1400" dirty="0" smtClean="0">
                <a:solidFill>
                  <a:schemeClr val="bg1"/>
                </a:solidFill>
              </a:rPr>
              <a:t>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1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pic>
        <p:nvPicPr>
          <p:cNvPr id="3" name="Picture 2" descr="C_O_ratio_passive_active_disk_many_colorbar_complete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ure_1_an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195" y="892588"/>
            <a:ext cx="4462951" cy="5578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2123" y="616350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Credit: Edith </a:t>
            </a:r>
            <a:r>
              <a:rPr lang="en-US" sz="1400" dirty="0" err="1" smtClean="0">
                <a:solidFill>
                  <a:schemeClr val="bg1"/>
                </a:solidFill>
              </a:rPr>
              <a:t>Fayolle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58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Screen Shot 2016-03-07 at 2.2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67" y="986227"/>
            <a:ext cx="4949371" cy="5349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5931" y="605542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N/O ratios are highly enhanced throughout most of the disk compared to the average value, and more enhanced than the C/O </a:t>
            </a:r>
            <a:r>
              <a:rPr lang="en-US" dirty="0" smtClean="0">
                <a:solidFill>
                  <a:srgbClr val="FFFFFF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CO and N</a:t>
            </a:r>
            <a:r>
              <a:rPr lang="en-US" baseline="-25000" dirty="0">
                <a:solidFill>
                  <a:srgbClr val="FFFFFF"/>
                </a:solidFill>
              </a:rPr>
              <a:t>2</a:t>
            </a:r>
            <a:r>
              <a:rPr lang="en-US" dirty="0">
                <a:solidFill>
                  <a:srgbClr val="FFFFFF"/>
                </a:solidFill>
              </a:rPr>
              <a:t> snowlines are highly uncertain and can span several tens of AU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observations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</a:t>
            </a:r>
            <a:r>
              <a:rPr lang="en-US" dirty="0" smtClean="0">
                <a:solidFill>
                  <a:srgbClr val="FFFF00"/>
                </a:solidFill>
              </a:rPr>
              <a:t>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 smtClean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133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47340</TotalTime>
  <Words>2931</Words>
  <Application>Microsoft Macintosh PowerPoint</Application>
  <PresentationFormat>On-screen Show (4:3)</PresentationFormat>
  <Paragraphs>418</Paragraphs>
  <Slides>82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 Black </vt:lpstr>
      <vt:lpstr>Origins of Gas Giant Compositions: The Role of Disk Location and Dynamics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Fundamental Questions</vt:lpstr>
      <vt:lpstr>PowerPoint Presentation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559</cp:revision>
  <dcterms:created xsi:type="dcterms:W3CDTF">2013-05-20T23:08:21Z</dcterms:created>
  <dcterms:modified xsi:type="dcterms:W3CDTF">2016-04-25T17:25:05Z</dcterms:modified>
</cp:coreProperties>
</file>